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Extra Bold"/>
      <p:regular r:id="rId17"/>
    </p:embeddedFont>
    <p:embeddedFont>
      <p:font typeface="Fraunces Extra Bold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4-7.png>
</file>

<file path=ppt/media/image-5-1.png>
</file>

<file path=ppt/media/image-6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image" Target="../media/image-4-7.png"/><Relationship Id="rId8" Type="http://schemas.openxmlformats.org/officeDocument/2006/relationships/slideLayout" Target="../slideLayouts/slideLayout5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Karan kalyana-Power BI Project Presentation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Amazon Prime Analysis &amp; Sales Dashboard.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Presentation by [Karan kalyana] on [24.03.2025].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826437"/>
            <a:ext cx="72815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                                   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8753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054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958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Project Overview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Amazon Prime Data Analysis and Sales Dashboard.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0958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54225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Analyze data, derive insights, and present findings using Power BI.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37067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Agenda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8610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Review objectives, datasets, dashboards, and future scope.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6270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38456"/>
            <a:ext cx="28795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Amazon Prime Data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1960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Content type, genre, ratings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6179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Release year analysis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838456"/>
            <a:ext cx="31452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Sales Dashboard Data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41960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Sales trends and revenue data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86179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Region-wise performance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38384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Preparation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441960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cleaning and transformation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522470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Ensuring data quality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51359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Metrics &amp; KPIs</a:t>
            </a:r>
            <a:endParaRPr lang="en-US" sz="3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085618"/>
            <a:ext cx="396835" cy="3968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64116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Prime Video</a:t>
            </a:r>
            <a:endParaRPr lang="en-US" sz="15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063" y="2085618"/>
            <a:ext cx="396835" cy="39683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691063" y="264116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Sales</a:t>
            </a:r>
            <a:endParaRPr lang="en-US" sz="15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067764"/>
            <a:ext cx="793790" cy="952619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825704" y="3226475"/>
            <a:ext cx="206073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Movies vs. TV Shows</a:t>
            </a:r>
            <a:endParaRPr lang="en-US" sz="155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020383"/>
            <a:ext cx="793790" cy="952619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825704" y="4179094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Genre Popularity</a:t>
            </a:r>
            <a:endParaRPr lang="en-US" sz="1550" dirty="0"/>
          </a:p>
        </p:txBody>
      </p:sp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73003"/>
            <a:ext cx="793790" cy="952619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1825704" y="513171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Total Revenue</a:t>
            </a:r>
            <a:endParaRPr lang="en-US" sz="1550" dirty="0"/>
          </a:p>
        </p:txBody>
      </p:sp>
      <p:pic>
        <p:nvPicPr>
          <p:cNvPr id="14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925622"/>
            <a:ext cx="793790" cy="952619"/>
          </a:xfrm>
          <a:prstGeom prst="rect">
            <a:avLst/>
          </a:prstGeom>
        </p:spPr>
      </p:pic>
      <p:sp>
        <p:nvSpPr>
          <p:cNvPr id="15" name="Text 6"/>
          <p:cNvSpPr/>
          <p:nvPr/>
        </p:nvSpPr>
        <p:spPr>
          <a:xfrm>
            <a:off x="1825704" y="6084332"/>
            <a:ext cx="213014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Top-Selling Products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1558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Amazon Prime Dashboard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573304"/>
            <a:ext cx="3664863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800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Genre Trends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429053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Popular genre distribution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573304"/>
            <a:ext cx="3664863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8001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Content Trends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429053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Analysis of content over time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07067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Rating Insights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82429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Audience reception metrics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4388" y="753785"/>
            <a:ext cx="11081504" cy="619672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67324"/>
            <a:ext cx="130428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Sales Dashboard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1721167" y="307633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849047"/>
            <a:ext cx="314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 Performance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339465"/>
            <a:ext cx="31434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Top-selling items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1339536"/>
            </a:avLst>
          </a:prstGeom>
          <a:solidFill>
            <a:srgbClr val="CED9CE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9" name="Text 7"/>
          <p:cNvSpPr/>
          <p:nvPr/>
        </p:nvSpPr>
        <p:spPr>
          <a:xfrm>
            <a:off x="2808089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4269343"/>
            <a:ext cx="25740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Regional Analysis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759762"/>
            <a:ext cx="257401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Sales by geography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1339536"/>
            </a:avLst>
          </a:prstGeom>
          <a:solidFill>
            <a:srgbClr val="CED9CE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14" name="Text 12"/>
          <p:cNvSpPr/>
          <p:nvPr/>
        </p:nvSpPr>
        <p:spPr>
          <a:xfrm>
            <a:off x="3895011" y="591693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6643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 Trends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266438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Monthly revenue growth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624602"/>
            <a:ext cx="12385238" cy="698039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6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Insights &amp; Findings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1685092"/>
            <a:ext cx="30480" cy="5908238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2180153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194024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6365260" y="19827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Genre Preferences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2402324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 popular genres.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3713917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347400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6365260" y="351651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Content Trends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3936087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Recognize content patterns.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5247680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5007769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6365260" y="50502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Regional Sales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5469850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Understand geographic sales trends.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6760012" y="6781443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21" name="Shape 18"/>
          <p:cNvSpPr/>
          <p:nvPr/>
        </p:nvSpPr>
        <p:spPr>
          <a:xfrm>
            <a:off x="6280190" y="654153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22" name="Text 19"/>
          <p:cNvSpPr/>
          <p:nvPr/>
        </p:nvSpPr>
        <p:spPr>
          <a:xfrm>
            <a:off x="6365260" y="658403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23" name="Text 20"/>
          <p:cNvSpPr/>
          <p:nvPr/>
        </p:nvSpPr>
        <p:spPr>
          <a:xfrm>
            <a:off x="7669411" y="6513195"/>
            <a:ext cx="314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 Performance</a:t>
            </a:r>
            <a:endParaRPr lang="en-US" sz="2200" dirty="0"/>
          </a:p>
        </p:txBody>
      </p:sp>
      <p:sp>
        <p:nvSpPr>
          <p:cNvPr id="24" name="Text 21"/>
          <p:cNvSpPr/>
          <p:nvPr/>
        </p:nvSpPr>
        <p:spPr>
          <a:xfrm>
            <a:off x="7669411" y="7003613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 high-performing products.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2025-03-24T13:37:27Z</dcterms:created>
  <dcterms:modified xsi:type="dcterms:W3CDTF">2025-03-24T13:37:27Z</dcterms:modified>
</cp:coreProperties>
</file>